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96453"/>
            <a:ext cx="18288000" cy="11083773"/>
            <a:chOff x="0" y="0"/>
            <a:chExt cx="4816593" cy="2919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19183"/>
            </a:xfrm>
            <a:custGeom>
              <a:avLst/>
              <a:gdLst/>
              <a:ahLst/>
              <a:cxnLst/>
              <a:rect r="r" b="b" t="t" l="l"/>
              <a:pathLst>
                <a:path h="2919183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96199" y="-7188235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810926" y="7857092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9529995"/>
                </a:moveTo>
                <a:lnTo>
                  <a:pt x="9529996" y="9529995"/>
                </a:lnTo>
                <a:lnTo>
                  <a:pt x="9529996" y="0"/>
                </a:lnTo>
                <a:lnTo>
                  <a:pt x="0" y="0"/>
                </a:lnTo>
                <a:lnTo>
                  <a:pt x="0" y="9529995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150814" y="1730578"/>
            <a:ext cx="3412922" cy="34129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761196" y="5757869"/>
            <a:ext cx="2498104" cy="2498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12352" y="1730578"/>
            <a:ext cx="2785139" cy="278513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2599173">
            <a:off x="16119968" y="1707782"/>
            <a:ext cx="609542" cy="561922"/>
          </a:xfrm>
          <a:custGeom>
            <a:avLst/>
            <a:gdLst/>
            <a:ahLst/>
            <a:cxnLst/>
            <a:rect r="r" b="b" t="t" l="l"/>
            <a:pathLst>
              <a:path h="561922" w="609542">
                <a:moveTo>
                  <a:pt x="0" y="0"/>
                </a:moveTo>
                <a:lnTo>
                  <a:pt x="609542" y="0"/>
                </a:lnTo>
                <a:lnTo>
                  <a:pt x="609542" y="561922"/>
                </a:lnTo>
                <a:lnTo>
                  <a:pt x="0" y="56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327786" y="8288732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404567" y="389660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004921" y="2669646"/>
            <a:ext cx="4853185" cy="5945709"/>
          </a:xfrm>
          <a:custGeom>
            <a:avLst/>
            <a:gdLst/>
            <a:ahLst/>
            <a:cxnLst/>
            <a:rect r="r" b="b" t="t" l="l"/>
            <a:pathLst>
              <a:path h="5945709" w="4853185">
                <a:moveTo>
                  <a:pt x="0" y="0"/>
                </a:moveTo>
                <a:lnTo>
                  <a:pt x="4853185" y="0"/>
                </a:lnTo>
                <a:lnTo>
                  <a:pt x="4853185" y="5945709"/>
                </a:lnTo>
                <a:lnTo>
                  <a:pt x="0" y="5945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283410" y="3239438"/>
            <a:ext cx="8721511" cy="179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33"/>
              </a:lnSpc>
            </a:pPr>
            <a:r>
              <a:rPr lang="en-US" sz="10523" spc="-736">
                <a:solidFill>
                  <a:srgbClr val="000000"/>
                </a:solidFill>
                <a:latin typeface="Open Sauce Bold"/>
              </a:rPr>
              <a:t>INSURE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63959" y="3237014"/>
            <a:ext cx="8702461" cy="179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643"/>
              </a:lnSpc>
            </a:pPr>
            <a:r>
              <a:rPr lang="en-US" sz="10459" spc="-732">
                <a:solidFill>
                  <a:srgbClr val="3972F0"/>
                </a:solidFill>
                <a:latin typeface="Open Sauce Bold"/>
              </a:rPr>
              <a:t>HUB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83410" y="7221969"/>
            <a:ext cx="5258106" cy="635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8"/>
              </a:lnSpc>
            </a:pPr>
            <a:r>
              <a:rPr lang="en-US" sz="3699">
                <a:solidFill>
                  <a:srgbClr val="707070"/>
                </a:solidFill>
                <a:latin typeface="Open Sauce Italics"/>
              </a:rPr>
              <a:t>Created by Team-2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38054"/>
            <a:ext cx="9144000" cy="9072565"/>
          </a:xfrm>
          <a:custGeom>
            <a:avLst/>
            <a:gdLst/>
            <a:ahLst/>
            <a:cxnLst/>
            <a:rect r="r" b="b" t="t" l="l"/>
            <a:pathLst>
              <a:path h="9072565" w="9144000">
                <a:moveTo>
                  <a:pt x="0" y="0"/>
                </a:moveTo>
                <a:lnTo>
                  <a:pt x="9144000" y="0"/>
                </a:lnTo>
                <a:lnTo>
                  <a:pt x="9144000" y="9072565"/>
                </a:lnTo>
                <a:lnTo>
                  <a:pt x="0" y="9072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72" t="-4793" r="0" b="-47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487064"/>
            <a:ext cx="9371743" cy="5721737"/>
          </a:xfrm>
          <a:custGeom>
            <a:avLst/>
            <a:gdLst/>
            <a:ahLst/>
            <a:cxnLst/>
            <a:rect r="r" b="b" t="t" l="l"/>
            <a:pathLst>
              <a:path h="5721737" w="9371743">
                <a:moveTo>
                  <a:pt x="0" y="0"/>
                </a:moveTo>
                <a:lnTo>
                  <a:pt x="9371743" y="0"/>
                </a:lnTo>
                <a:lnTo>
                  <a:pt x="9371743" y="5721737"/>
                </a:lnTo>
                <a:lnTo>
                  <a:pt x="0" y="5721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0" t="-17793" r="0" b="-1779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2655" y="0"/>
            <a:ext cx="13340220" cy="10287000"/>
          </a:xfrm>
          <a:custGeom>
            <a:avLst/>
            <a:gdLst/>
            <a:ahLst/>
            <a:cxnLst/>
            <a:rect r="r" b="b" t="t" l="l"/>
            <a:pathLst>
              <a:path h="10287000" w="13340220">
                <a:moveTo>
                  <a:pt x="0" y="0"/>
                </a:moveTo>
                <a:lnTo>
                  <a:pt x="13340220" y="0"/>
                </a:lnTo>
                <a:lnTo>
                  <a:pt x="133402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72" t="-9978" r="0" b="-997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53018"/>
            <a:ext cx="18642419" cy="6332442"/>
            <a:chOff x="0" y="0"/>
            <a:chExt cx="4909938" cy="1667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09938" cy="1667804"/>
            </a:xfrm>
            <a:custGeom>
              <a:avLst/>
              <a:gdLst/>
              <a:ahLst/>
              <a:cxnLst/>
              <a:rect r="r" b="b" t="t" l="l"/>
              <a:pathLst>
                <a:path h="1667804" w="4909938">
                  <a:moveTo>
                    <a:pt x="21180" y="0"/>
                  </a:moveTo>
                  <a:lnTo>
                    <a:pt x="4888758" y="0"/>
                  </a:lnTo>
                  <a:cubicBezTo>
                    <a:pt x="4894375" y="0"/>
                    <a:pt x="4899762" y="2231"/>
                    <a:pt x="4903734" y="6203"/>
                  </a:cubicBezTo>
                  <a:cubicBezTo>
                    <a:pt x="4907706" y="10175"/>
                    <a:pt x="4909938" y="15562"/>
                    <a:pt x="4909938" y="21180"/>
                  </a:cubicBezTo>
                  <a:lnTo>
                    <a:pt x="4909938" y="1646624"/>
                  </a:lnTo>
                  <a:cubicBezTo>
                    <a:pt x="4909938" y="1652241"/>
                    <a:pt x="4907706" y="1657628"/>
                    <a:pt x="4903734" y="1661600"/>
                  </a:cubicBezTo>
                  <a:cubicBezTo>
                    <a:pt x="4899762" y="1665572"/>
                    <a:pt x="4894375" y="1667804"/>
                    <a:pt x="4888758" y="1667804"/>
                  </a:cubicBezTo>
                  <a:lnTo>
                    <a:pt x="21180" y="1667804"/>
                  </a:lnTo>
                  <a:cubicBezTo>
                    <a:pt x="9482" y="1667804"/>
                    <a:pt x="0" y="1658321"/>
                    <a:pt x="0" y="1646624"/>
                  </a:cubicBezTo>
                  <a:lnTo>
                    <a:pt x="0" y="21180"/>
                  </a:lnTo>
                  <a:cubicBezTo>
                    <a:pt x="0" y="15562"/>
                    <a:pt x="2231" y="10175"/>
                    <a:pt x="6203" y="6203"/>
                  </a:cubicBezTo>
                  <a:cubicBezTo>
                    <a:pt x="10175" y="2231"/>
                    <a:pt x="15562" y="0"/>
                    <a:pt x="21180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09938" cy="1705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465690" y="6298891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6" y="0"/>
                </a:lnTo>
                <a:lnTo>
                  <a:pt x="9529996" y="9529996"/>
                </a:lnTo>
                <a:lnTo>
                  <a:pt x="0" y="952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94119" y="-7263081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49873" y="1497656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38166" y="2899246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7"/>
                </a:lnTo>
                <a:lnTo>
                  <a:pt x="0" y="96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49300" y="2855653"/>
            <a:ext cx="1497227" cy="2353205"/>
          </a:xfrm>
          <a:custGeom>
            <a:avLst/>
            <a:gdLst/>
            <a:ahLst/>
            <a:cxnLst/>
            <a:rect r="r" b="b" t="t" l="l"/>
            <a:pathLst>
              <a:path h="2353205" w="1497227">
                <a:moveTo>
                  <a:pt x="0" y="0"/>
                </a:moveTo>
                <a:lnTo>
                  <a:pt x="1497226" y="0"/>
                </a:lnTo>
                <a:lnTo>
                  <a:pt x="1497226" y="2353205"/>
                </a:lnTo>
                <a:lnTo>
                  <a:pt x="0" y="2353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45881" y="3279953"/>
            <a:ext cx="5358071" cy="1928905"/>
          </a:xfrm>
          <a:custGeom>
            <a:avLst/>
            <a:gdLst/>
            <a:ahLst/>
            <a:cxnLst/>
            <a:rect r="r" b="b" t="t" l="l"/>
            <a:pathLst>
              <a:path h="1928905" w="5358071">
                <a:moveTo>
                  <a:pt x="0" y="0"/>
                </a:moveTo>
                <a:lnTo>
                  <a:pt x="5358071" y="0"/>
                </a:lnTo>
                <a:lnTo>
                  <a:pt x="5358071" y="1928905"/>
                </a:lnTo>
                <a:lnTo>
                  <a:pt x="0" y="1928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17445" y="3279953"/>
            <a:ext cx="4745967" cy="1656774"/>
          </a:xfrm>
          <a:custGeom>
            <a:avLst/>
            <a:gdLst/>
            <a:ahLst/>
            <a:cxnLst/>
            <a:rect r="r" b="b" t="t" l="l"/>
            <a:pathLst>
              <a:path h="1656774" w="4745967">
                <a:moveTo>
                  <a:pt x="0" y="0"/>
                </a:moveTo>
                <a:lnTo>
                  <a:pt x="4745967" y="0"/>
                </a:lnTo>
                <a:lnTo>
                  <a:pt x="4745967" y="1656774"/>
                </a:lnTo>
                <a:lnTo>
                  <a:pt x="0" y="16567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04205" y="5987720"/>
            <a:ext cx="2941677" cy="2386435"/>
          </a:xfrm>
          <a:custGeom>
            <a:avLst/>
            <a:gdLst/>
            <a:ahLst/>
            <a:cxnLst/>
            <a:rect r="r" b="b" t="t" l="l"/>
            <a:pathLst>
              <a:path h="2386435" w="2941677">
                <a:moveTo>
                  <a:pt x="0" y="0"/>
                </a:moveTo>
                <a:lnTo>
                  <a:pt x="2941676" y="0"/>
                </a:lnTo>
                <a:lnTo>
                  <a:pt x="2941676" y="2386436"/>
                </a:lnTo>
                <a:lnTo>
                  <a:pt x="0" y="23864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92505" y="5766431"/>
            <a:ext cx="4366612" cy="2294456"/>
          </a:xfrm>
          <a:custGeom>
            <a:avLst/>
            <a:gdLst/>
            <a:ahLst/>
            <a:cxnLst/>
            <a:rect r="r" b="b" t="t" l="l"/>
            <a:pathLst>
              <a:path h="2294456" w="4366612">
                <a:moveTo>
                  <a:pt x="0" y="0"/>
                </a:moveTo>
                <a:lnTo>
                  <a:pt x="4366612" y="0"/>
                </a:lnTo>
                <a:lnTo>
                  <a:pt x="4366612" y="2294456"/>
                </a:lnTo>
                <a:lnTo>
                  <a:pt x="0" y="2294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50402" y="5743565"/>
            <a:ext cx="2602614" cy="2602614"/>
          </a:xfrm>
          <a:custGeom>
            <a:avLst/>
            <a:gdLst/>
            <a:ahLst/>
            <a:cxnLst/>
            <a:rect r="r" b="b" t="t" l="l"/>
            <a:pathLst>
              <a:path h="2602614" w="2602614">
                <a:moveTo>
                  <a:pt x="0" y="0"/>
                </a:moveTo>
                <a:lnTo>
                  <a:pt x="2602614" y="0"/>
                </a:lnTo>
                <a:lnTo>
                  <a:pt x="2602614" y="2602614"/>
                </a:lnTo>
                <a:lnTo>
                  <a:pt x="0" y="26026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79058" y="1173529"/>
            <a:ext cx="10570495" cy="129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3"/>
              </a:lnSpc>
            </a:pPr>
            <a:r>
              <a:rPr lang="en-US" sz="7567" spc="-529">
                <a:solidFill>
                  <a:srgbClr val="000000"/>
                </a:solidFill>
                <a:latin typeface="Open Sauce Bold"/>
              </a:rPr>
              <a:t>TECHNOLOGIES USED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57712" y="-1307820"/>
            <a:ext cx="5051305" cy="12844173"/>
            <a:chOff x="0" y="0"/>
            <a:chExt cx="1330385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0385" cy="3382827"/>
            </a:xfrm>
            <a:custGeom>
              <a:avLst/>
              <a:gdLst/>
              <a:ahLst/>
              <a:cxnLst/>
              <a:rect r="r" b="b" t="t" l="l"/>
              <a:pathLst>
                <a:path h="3382827" w="1330385">
                  <a:moveTo>
                    <a:pt x="78166" y="0"/>
                  </a:moveTo>
                  <a:lnTo>
                    <a:pt x="1252219" y="0"/>
                  </a:lnTo>
                  <a:cubicBezTo>
                    <a:pt x="1272950" y="0"/>
                    <a:pt x="1292832" y="8235"/>
                    <a:pt x="1307491" y="22894"/>
                  </a:cubicBezTo>
                  <a:cubicBezTo>
                    <a:pt x="1322150" y="37553"/>
                    <a:pt x="1330385" y="57435"/>
                    <a:pt x="1330385" y="78166"/>
                  </a:cubicBezTo>
                  <a:lnTo>
                    <a:pt x="1330385" y="3304662"/>
                  </a:lnTo>
                  <a:cubicBezTo>
                    <a:pt x="1330385" y="3325392"/>
                    <a:pt x="1322150" y="3345274"/>
                    <a:pt x="1307491" y="3359933"/>
                  </a:cubicBezTo>
                  <a:cubicBezTo>
                    <a:pt x="1292832" y="3374592"/>
                    <a:pt x="1272950" y="3382827"/>
                    <a:pt x="1252219" y="3382827"/>
                  </a:cubicBezTo>
                  <a:lnTo>
                    <a:pt x="78166" y="3382827"/>
                  </a:lnTo>
                  <a:cubicBezTo>
                    <a:pt x="57435" y="3382827"/>
                    <a:pt x="37553" y="3374592"/>
                    <a:pt x="22894" y="3359933"/>
                  </a:cubicBezTo>
                  <a:cubicBezTo>
                    <a:pt x="8235" y="3345274"/>
                    <a:pt x="0" y="3325392"/>
                    <a:pt x="0" y="3304662"/>
                  </a:cubicBezTo>
                  <a:lnTo>
                    <a:pt x="0" y="78166"/>
                  </a:lnTo>
                  <a:cubicBezTo>
                    <a:pt x="0" y="57435"/>
                    <a:pt x="8235" y="37553"/>
                    <a:pt x="22894" y="22894"/>
                  </a:cubicBezTo>
                  <a:cubicBezTo>
                    <a:pt x="37553" y="8235"/>
                    <a:pt x="57435" y="0"/>
                    <a:pt x="78166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0385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03348" y="842233"/>
            <a:ext cx="1673561" cy="16735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295498" y="1263178"/>
            <a:ext cx="7396725" cy="3880322"/>
            <a:chOff x="0" y="0"/>
            <a:chExt cx="6350000" cy="3331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35000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540" r="0" b="-1354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637420" y="6614934"/>
            <a:ext cx="636473" cy="636473"/>
          </a:xfrm>
          <a:custGeom>
            <a:avLst/>
            <a:gdLst/>
            <a:ahLst/>
            <a:cxnLst/>
            <a:rect r="r" b="b" t="t" l="l"/>
            <a:pathLst>
              <a:path h="636473" w="636473">
                <a:moveTo>
                  <a:pt x="0" y="0"/>
                </a:moveTo>
                <a:lnTo>
                  <a:pt x="636473" y="0"/>
                </a:lnTo>
                <a:lnTo>
                  <a:pt x="636473" y="636473"/>
                </a:lnTo>
                <a:lnTo>
                  <a:pt x="0" y="636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53516" y="5824657"/>
            <a:ext cx="604282" cy="604282"/>
          </a:xfrm>
          <a:custGeom>
            <a:avLst/>
            <a:gdLst/>
            <a:ahLst/>
            <a:cxnLst/>
            <a:rect r="r" b="b" t="t" l="l"/>
            <a:pathLst>
              <a:path h="604282" w="604282">
                <a:moveTo>
                  <a:pt x="0" y="0"/>
                </a:moveTo>
                <a:lnTo>
                  <a:pt x="604281" y="0"/>
                </a:lnTo>
                <a:lnTo>
                  <a:pt x="604281" y="604281"/>
                </a:lnTo>
                <a:lnTo>
                  <a:pt x="0" y="604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53516" y="7434981"/>
            <a:ext cx="604282" cy="604282"/>
          </a:xfrm>
          <a:custGeom>
            <a:avLst/>
            <a:gdLst/>
            <a:ahLst/>
            <a:cxnLst/>
            <a:rect r="r" b="b" t="t" l="l"/>
            <a:pathLst>
              <a:path h="604282" w="604282">
                <a:moveTo>
                  <a:pt x="0" y="0"/>
                </a:moveTo>
                <a:lnTo>
                  <a:pt x="604281" y="0"/>
                </a:lnTo>
                <a:lnTo>
                  <a:pt x="604281" y="604281"/>
                </a:lnTo>
                <a:lnTo>
                  <a:pt x="0" y="604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5759" y="436148"/>
            <a:ext cx="7557589" cy="124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45"/>
              </a:lnSpc>
            </a:pPr>
            <a:r>
              <a:rPr lang="en-US" sz="7318" spc="-512">
                <a:solidFill>
                  <a:srgbClr val="000000"/>
                </a:solidFill>
                <a:latin typeface="Open Sauce Bold"/>
              </a:rPr>
              <a:t>Future 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26949" y="5925079"/>
            <a:ext cx="4843592" cy="5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7"/>
              </a:lnSpc>
            </a:pPr>
            <a:r>
              <a:rPr lang="en-US" sz="2869">
                <a:solidFill>
                  <a:srgbClr val="FFFFFF"/>
                </a:solidFill>
                <a:latin typeface="Open Sauce"/>
              </a:rPr>
              <a:t>+123-456-7890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26949" y="6647903"/>
            <a:ext cx="4843592" cy="5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7"/>
              </a:lnSpc>
            </a:pPr>
            <a:r>
              <a:rPr lang="en-US" sz="2869">
                <a:solidFill>
                  <a:srgbClr val="FFFFFF"/>
                </a:solidFill>
                <a:latin typeface="Open Sauce"/>
              </a:rPr>
              <a:t>www.reallygreatsite.com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23059" y="7368306"/>
            <a:ext cx="4847482" cy="101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7"/>
              </a:lnSpc>
            </a:pPr>
            <a:r>
              <a:rPr lang="en-US" sz="2869">
                <a:solidFill>
                  <a:srgbClr val="FFFFFF"/>
                </a:solidFill>
                <a:latin typeface="Open Sauce"/>
              </a:rPr>
              <a:t>123 Anywhere St., Any City, ST 12345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68881" y="1679013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90846" y="9035021"/>
            <a:ext cx="1568454" cy="860689"/>
          </a:xfrm>
          <a:custGeom>
            <a:avLst/>
            <a:gdLst/>
            <a:ahLst/>
            <a:cxnLst/>
            <a:rect r="r" b="b" t="t" l="l"/>
            <a:pathLst>
              <a:path h="860689" w="1568454">
                <a:moveTo>
                  <a:pt x="0" y="0"/>
                </a:moveTo>
                <a:lnTo>
                  <a:pt x="1568454" y="0"/>
                </a:lnTo>
                <a:lnTo>
                  <a:pt x="1568454" y="860689"/>
                </a:lnTo>
                <a:lnTo>
                  <a:pt x="0" y="8606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1303593" y="8797527"/>
            <a:ext cx="3122391" cy="312239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947453" y="4125674"/>
            <a:ext cx="1977186" cy="197718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2599173">
            <a:off x="6329393" y="2613196"/>
            <a:ext cx="517978" cy="477511"/>
          </a:xfrm>
          <a:custGeom>
            <a:avLst/>
            <a:gdLst/>
            <a:ahLst/>
            <a:cxnLst/>
            <a:rect r="r" b="b" t="t" l="l"/>
            <a:pathLst>
              <a:path h="477511" w="517978">
                <a:moveTo>
                  <a:pt x="0" y="0"/>
                </a:moveTo>
                <a:lnTo>
                  <a:pt x="517978" y="0"/>
                </a:lnTo>
                <a:lnTo>
                  <a:pt x="517978" y="477511"/>
                </a:lnTo>
                <a:lnTo>
                  <a:pt x="0" y="4775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0" y="3136664"/>
            <a:ext cx="9295498" cy="455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Blockchain Implementation for Enhanced Security</a:t>
            </a:r>
          </a:p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Integration of Chatbot Functionality</a:t>
            </a:r>
          </a:p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Leveraging Recommendation Systems</a:t>
            </a:r>
          </a:p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Utilization of Machine Learning Algorithms for Predictive Analysis</a:t>
            </a:r>
          </a:p>
          <a:p>
            <a:pPr marL="697238" indent="-348619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000000"/>
                </a:solidFill>
                <a:latin typeface="Canva Sans Bold"/>
              </a:rPr>
              <a:t>Implementation of Multi-factor Authentication (MFA)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55734" y="4122096"/>
            <a:ext cx="2395329" cy="23953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1527679"/>
            <a:chOff x="0" y="0"/>
            <a:chExt cx="4816593" cy="3036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036096"/>
            </a:xfrm>
            <a:custGeom>
              <a:avLst/>
              <a:gdLst/>
              <a:ahLst/>
              <a:cxnLst/>
              <a:rect r="r" b="b" t="t" l="l"/>
              <a:pathLst>
                <a:path h="3036096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3014507"/>
                  </a:lnTo>
                  <a:cubicBezTo>
                    <a:pt x="4816592" y="3026430"/>
                    <a:pt x="4806926" y="3036096"/>
                    <a:pt x="4795002" y="3036096"/>
                  </a:cubicBezTo>
                  <a:lnTo>
                    <a:pt x="21590" y="3036096"/>
                  </a:lnTo>
                  <a:cubicBezTo>
                    <a:pt x="15864" y="3036096"/>
                    <a:pt x="10372" y="3033822"/>
                    <a:pt x="6324" y="3029773"/>
                  </a:cubicBezTo>
                  <a:cubicBezTo>
                    <a:pt x="2275" y="3025724"/>
                    <a:pt x="0" y="3020233"/>
                    <a:pt x="0" y="3014507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3074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64998" y="3067661"/>
            <a:ext cx="10834600" cy="276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43"/>
              </a:lnSpc>
            </a:pPr>
            <a:r>
              <a:rPr lang="en-US" sz="16173" spc="-1132">
                <a:solidFill>
                  <a:srgbClr val="000000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29" r="0" b="-7629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29" r="0" b="-7629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24929" y="87604"/>
            <a:ext cx="2362137" cy="23621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77835" y="-7250246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28589" y="5261833"/>
            <a:ext cx="3796803" cy="960701"/>
            <a:chOff x="0" y="0"/>
            <a:chExt cx="1091898" cy="2762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1898" cy="276282"/>
            </a:xfrm>
            <a:custGeom>
              <a:avLst/>
              <a:gdLst/>
              <a:ahLst/>
              <a:cxnLst/>
              <a:rect r="r" b="b" t="t" l="l"/>
              <a:pathLst>
                <a:path h="276282" w="1091898">
                  <a:moveTo>
                    <a:pt x="34664" y="0"/>
                  </a:moveTo>
                  <a:lnTo>
                    <a:pt x="1057234" y="0"/>
                  </a:lnTo>
                  <a:cubicBezTo>
                    <a:pt x="1076379" y="0"/>
                    <a:pt x="1091898" y="15520"/>
                    <a:pt x="1091898" y="34664"/>
                  </a:cubicBezTo>
                  <a:lnTo>
                    <a:pt x="1091898" y="241618"/>
                  </a:lnTo>
                  <a:cubicBezTo>
                    <a:pt x="1091898" y="250811"/>
                    <a:pt x="1088246" y="259628"/>
                    <a:pt x="1081746" y="266129"/>
                  </a:cubicBezTo>
                  <a:cubicBezTo>
                    <a:pt x="1075245" y="272630"/>
                    <a:pt x="1066428" y="276282"/>
                    <a:pt x="1057234" y="276282"/>
                  </a:cubicBezTo>
                  <a:lnTo>
                    <a:pt x="34664" y="276282"/>
                  </a:lnTo>
                  <a:cubicBezTo>
                    <a:pt x="25471" y="276282"/>
                    <a:pt x="16654" y="272630"/>
                    <a:pt x="10153" y="266129"/>
                  </a:cubicBezTo>
                  <a:cubicBezTo>
                    <a:pt x="3652" y="259628"/>
                    <a:pt x="0" y="250811"/>
                    <a:pt x="0" y="241618"/>
                  </a:cubicBezTo>
                  <a:lnTo>
                    <a:pt x="0" y="34664"/>
                  </a:lnTo>
                  <a:cubicBezTo>
                    <a:pt x="0" y="25471"/>
                    <a:pt x="3652" y="16654"/>
                    <a:pt x="10153" y="10153"/>
                  </a:cubicBezTo>
                  <a:cubicBezTo>
                    <a:pt x="16654" y="3652"/>
                    <a:pt x="25471" y="0"/>
                    <a:pt x="346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91898" cy="342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 Bold"/>
                </a:rPr>
                <a:t>ITASHI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73822" y="5143500"/>
            <a:ext cx="3405634" cy="908329"/>
            <a:chOff x="0" y="0"/>
            <a:chExt cx="979405" cy="2612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79405" cy="31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ARUN SINGH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17871" y="5261833"/>
            <a:ext cx="3405634" cy="908329"/>
            <a:chOff x="0" y="0"/>
            <a:chExt cx="979405" cy="2612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79405" cy="31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JESSICA  REEHAL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68304" y="6914465"/>
            <a:ext cx="4640941" cy="908329"/>
            <a:chOff x="0" y="0"/>
            <a:chExt cx="1334659" cy="2612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659" cy="261221"/>
            </a:xfrm>
            <a:custGeom>
              <a:avLst/>
              <a:gdLst/>
              <a:ahLst/>
              <a:cxnLst/>
              <a:rect r="r" b="b" t="t" l="l"/>
              <a:pathLst>
                <a:path h="261221" w="1334659">
                  <a:moveTo>
                    <a:pt x="28359" y="0"/>
                  </a:moveTo>
                  <a:lnTo>
                    <a:pt x="1306300" y="0"/>
                  </a:lnTo>
                  <a:cubicBezTo>
                    <a:pt x="1321962" y="0"/>
                    <a:pt x="1334659" y="12697"/>
                    <a:pt x="1334659" y="28359"/>
                  </a:cubicBezTo>
                  <a:lnTo>
                    <a:pt x="1334659" y="232862"/>
                  </a:lnTo>
                  <a:cubicBezTo>
                    <a:pt x="1334659" y="240383"/>
                    <a:pt x="1331671" y="247596"/>
                    <a:pt x="1326352" y="252914"/>
                  </a:cubicBezTo>
                  <a:cubicBezTo>
                    <a:pt x="1321034" y="258233"/>
                    <a:pt x="1313821" y="261221"/>
                    <a:pt x="1306300" y="261221"/>
                  </a:cubicBezTo>
                  <a:lnTo>
                    <a:pt x="28359" y="261221"/>
                  </a:lnTo>
                  <a:cubicBezTo>
                    <a:pt x="12697" y="261221"/>
                    <a:pt x="0" y="248524"/>
                    <a:pt x="0" y="232862"/>
                  </a:cubicBezTo>
                  <a:lnTo>
                    <a:pt x="0" y="28359"/>
                  </a:lnTo>
                  <a:cubicBezTo>
                    <a:pt x="0" y="20838"/>
                    <a:pt x="2988" y="13625"/>
                    <a:pt x="8306" y="8306"/>
                  </a:cubicBezTo>
                  <a:cubicBezTo>
                    <a:pt x="13625" y="2988"/>
                    <a:pt x="20838" y="0"/>
                    <a:pt x="283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34659" cy="31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anva Sans Bold"/>
                </a:rPr>
                <a:t>VINAY KUMAR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142832" y="7822794"/>
            <a:ext cx="1673561" cy="167356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87066" y="6914465"/>
            <a:ext cx="4489573" cy="806084"/>
            <a:chOff x="0" y="0"/>
            <a:chExt cx="1291127" cy="2318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91127" cy="231817"/>
            </a:xfrm>
            <a:custGeom>
              <a:avLst/>
              <a:gdLst/>
              <a:ahLst/>
              <a:cxnLst/>
              <a:rect r="r" b="b" t="t" l="l"/>
              <a:pathLst>
                <a:path h="231817" w="1291127">
                  <a:moveTo>
                    <a:pt x="29315" y="0"/>
                  </a:moveTo>
                  <a:lnTo>
                    <a:pt x="1261812" y="0"/>
                  </a:lnTo>
                  <a:cubicBezTo>
                    <a:pt x="1269587" y="0"/>
                    <a:pt x="1277044" y="3089"/>
                    <a:pt x="1282541" y="8586"/>
                  </a:cubicBezTo>
                  <a:cubicBezTo>
                    <a:pt x="1288039" y="14084"/>
                    <a:pt x="1291127" y="21540"/>
                    <a:pt x="1291127" y="29315"/>
                  </a:cubicBezTo>
                  <a:lnTo>
                    <a:pt x="1291127" y="202501"/>
                  </a:lnTo>
                  <a:cubicBezTo>
                    <a:pt x="1291127" y="210276"/>
                    <a:pt x="1288039" y="217733"/>
                    <a:pt x="1282541" y="223230"/>
                  </a:cubicBezTo>
                  <a:cubicBezTo>
                    <a:pt x="1277044" y="228728"/>
                    <a:pt x="1269587" y="231817"/>
                    <a:pt x="1261812" y="231817"/>
                  </a:cubicBezTo>
                  <a:lnTo>
                    <a:pt x="29315" y="231817"/>
                  </a:lnTo>
                  <a:cubicBezTo>
                    <a:pt x="21540" y="231817"/>
                    <a:pt x="14084" y="228728"/>
                    <a:pt x="8586" y="223230"/>
                  </a:cubicBezTo>
                  <a:cubicBezTo>
                    <a:pt x="3089" y="217733"/>
                    <a:pt x="0" y="210276"/>
                    <a:pt x="0" y="202501"/>
                  </a:cubicBezTo>
                  <a:lnTo>
                    <a:pt x="0" y="29315"/>
                  </a:lnTo>
                  <a:cubicBezTo>
                    <a:pt x="0" y="21540"/>
                    <a:pt x="3089" y="14084"/>
                    <a:pt x="8586" y="8586"/>
                  </a:cubicBezTo>
                  <a:cubicBezTo>
                    <a:pt x="14084" y="3089"/>
                    <a:pt x="21540" y="0"/>
                    <a:pt x="293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91127" cy="279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 Bold"/>
                </a:rPr>
                <a:t>ANKIT KUMAR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875807" y="1480173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1722" y="8808782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2599173">
            <a:off x="17364964" y="7284684"/>
            <a:ext cx="382567" cy="352679"/>
          </a:xfrm>
          <a:custGeom>
            <a:avLst/>
            <a:gdLst/>
            <a:ahLst/>
            <a:cxnLst/>
            <a:rect r="r" b="b" t="t" l="l"/>
            <a:pathLst>
              <a:path h="352679" w="382567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829140" y="-99899"/>
            <a:ext cx="4627385" cy="3030937"/>
          </a:xfrm>
          <a:custGeom>
            <a:avLst/>
            <a:gdLst/>
            <a:ahLst/>
            <a:cxnLst/>
            <a:rect r="r" b="b" t="t" l="l"/>
            <a:pathLst>
              <a:path h="3030937" w="4627385">
                <a:moveTo>
                  <a:pt x="0" y="0"/>
                </a:moveTo>
                <a:lnTo>
                  <a:pt x="4627385" y="0"/>
                </a:lnTo>
                <a:lnTo>
                  <a:pt x="4627385" y="3030937"/>
                </a:lnTo>
                <a:lnTo>
                  <a:pt x="0" y="3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26935" y="1282220"/>
            <a:ext cx="5865605" cy="253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29"/>
              </a:lnSpc>
            </a:pPr>
            <a:r>
              <a:rPr lang="en-US" sz="7306" spc="-511">
                <a:solidFill>
                  <a:srgbClr val="000000"/>
                </a:solidFill>
                <a:latin typeface="Open Sauce Bold"/>
              </a:rPr>
              <a:t>TEAM MEMBERS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2695" y="1671337"/>
            <a:ext cx="2785139" cy="27851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77835" y="-7250246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00064" y="6914465"/>
            <a:ext cx="2859674" cy="960701"/>
            <a:chOff x="0" y="0"/>
            <a:chExt cx="822395" cy="2762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395" cy="276282"/>
            </a:xfrm>
            <a:custGeom>
              <a:avLst/>
              <a:gdLst/>
              <a:ahLst/>
              <a:cxnLst/>
              <a:rect r="r" b="b" t="t" l="l"/>
              <a:pathLst>
                <a:path h="276282" w="822395">
                  <a:moveTo>
                    <a:pt x="46024" y="0"/>
                  </a:moveTo>
                  <a:lnTo>
                    <a:pt x="776372" y="0"/>
                  </a:lnTo>
                  <a:cubicBezTo>
                    <a:pt x="788578" y="0"/>
                    <a:pt x="800284" y="4849"/>
                    <a:pt x="808915" y="13480"/>
                  </a:cubicBezTo>
                  <a:cubicBezTo>
                    <a:pt x="817546" y="22111"/>
                    <a:pt x="822395" y="33817"/>
                    <a:pt x="822395" y="46024"/>
                  </a:cubicBezTo>
                  <a:lnTo>
                    <a:pt x="822395" y="230258"/>
                  </a:lnTo>
                  <a:cubicBezTo>
                    <a:pt x="822395" y="242464"/>
                    <a:pt x="817546" y="254171"/>
                    <a:pt x="808915" y="262802"/>
                  </a:cubicBezTo>
                  <a:cubicBezTo>
                    <a:pt x="800284" y="271433"/>
                    <a:pt x="788578" y="276282"/>
                    <a:pt x="776372" y="276282"/>
                  </a:cubicBezTo>
                  <a:lnTo>
                    <a:pt x="46024" y="276282"/>
                  </a:lnTo>
                  <a:cubicBezTo>
                    <a:pt x="33817" y="276282"/>
                    <a:pt x="22111" y="271433"/>
                    <a:pt x="13480" y="262802"/>
                  </a:cubicBezTo>
                  <a:cubicBezTo>
                    <a:pt x="4849" y="254171"/>
                    <a:pt x="0" y="242464"/>
                    <a:pt x="0" y="230258"/>
                  </a:cubicBezTo>
                  <a:lnTo>
                    <a:pt x="0" y="46024"/>
                  </a:lnTo>
                  <a:cubicBezTo>
                    <a:pt x="0" y="33817"/>
                    <a:pt x="4849" y="22111"/>
                    <a:pt x="13480" y="13480"/>
                  </a:cubicBezTo>
                  <a:cubicBezTo>
                    <a:pt x="22111" y="4849"/>
                    <a:pt x="33817" y="0"/>
                    <a:pt x="4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22395" cy="314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00064" y="8119382"/>
            <a:ext cx="3405634" cy="1376973"/>
            <a:chOff x="0" y="0"/>
            <a:chExt cx="979405" cy="3959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9405" cy="395995"/>
            </a:xfrm>
            <a:custGeom>
              <a:avLst/>
              <a:gdLst/>
              <a:ahLst/>
              <a:cxnLst/>
              <a:rect r="r" b="b" t="t" l="l"/>
              <a:pathLst>
                <a:path h="395995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357349"/>
                  </a:lnTo>
                  <a:cubicBezTo>
                    <a:pt x="979405" y="378693"/>
                    <a:pt x="962102" y="395995"/>
                    <a:pt x="940759" y="395995"/>
                  </a:cubicBezTo>
                  <a:lnTo>
                    <a:pt x="38646" y="395995"/>
                  </a:lnTo>
                  <a:cubicBezTo>
                    <a:pt x="28396" y="395995"/>
                    <a:pt x="18566" y="391923"/>
                    <a:pt x="11319" y="384676"/>
                  </a:cubicBezTo>
                  <a:cubicBezTo>
                    <a:pt x="4072" y="377428"/>
                    <a:pt x="0" y="367599"/>
                    <a:pt x="0" y="357349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79405" cy="434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44163" y="6914465"/>
            <a:ext cx="3405634" cy="908329"/>
            <a:chOff x="0" y="0"/>
            <a:chExt cx="979405" cy="2612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29280" y="8385237"/>
            <a:ext cx="3405634" cy="908329"/>
            <a:chOff x="0" y="0"/>
            <a:chExt cx="979405" cy="2612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974138" y="6914465"/>
            <a:ext cx="3405634" cy="1173012"/>
            <a:chOff x="0" y="0"/>
            <a:chExt cx="979405" cy="33733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79405" cy="337339"/>
            </a:xfrm>
            <a:custGeom>
              <a:avLst/>
              <a:gdLst/>
              <a:ahLst/>
              <a:cxnLst/>
              <a:rect r="r" b="b" t="t" l="l"/>
              <a:pathLst>
                <a:path h="337339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98693"/>
                  </a:lnTo>
                  <a:cubicBezTo>
                    <a:pt x="979405" y="320037"/>
                    <a:pt x="962102" y="337339"/>
                    <a:pt x="940759" y="337339"/>
                  </a:cubicBezTo>
                  <a:lnTo>
                    <a:pt x="38646" y="337339"/>
                  </a:lnTo>
                  <a:cubicBezTo>
                    <a:pt x="28396" y="337339"/>
                    <a:pt x="18566" y="333267"/>
                    <a:pt x="11319" y="326020"/>
                  </a:cubicBezTo>
                  <a:cubicBezTo>
                    <a:pt x="4072" y="318772"/>
                    <a:pt x="0" y="308943"/>
                    <a:pt x="0" y="298693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79405" cy="375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17172" y="8486800"/>
            <a:ext cx="3405634" cy="908329"/>
            <a:chOff x="0" y="0"/>
            <a:chExt cx="979405" cy="2612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518237" y="6914465"/>
            <a:ext cx="3405634" cy="908329"/>
            <a:chOff x="0" y="0"/>
            <a:chExt cx="979405" cy="2612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806390" y="8450013"/>
            <a:ext cx="3405634" cy="908329"/>
            <a:chOff x="0" y="0"/>
            <a:chExt cx="979405" cy="2612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79405" cy="261221"/>
            </a:xfrm>
            <a:custGeom>
              <a:avLst/>
              <a:gdLst/>
              <a:ahLst/>
              <a:cxnLst/>
              <a:rect r="r" b="b" t="t" l="l"/>
              <a:pathLst>
                <a:path h="261221" w="979405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875807" y="1480173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1722" y="8808782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1917680" y="2928495"/>
            <a:ext cx="4627385" cy="3030937"/>
          </a:xfrm>
          <a:custGeom>
            <a:avLst/>
            <a:gdLst/>
            <a:ahLst/>
            <a:cxnLst/>
            <a:rect r="r" b="b" t="t" l="l"/>
            <a:pathLst>
              <a:path h="3030937" w="4627385">
                <a:moveTo>
                  <a:pt x="0" y="0"/>
                </a:moveTo>
                <a:lnTo>
                  <a:pt x="4627385" y="0"/>
                </a:lnTo>
                <a:lnTo>
                  <a:pt x="4627385" y="3030937"/>
                </a:lnTo>
                <a:lnTo>
                  <a:pt x="0" y="3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344226" y="1990680"/>
            <a:ext cx="5431024" cy="156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8"/>
              </a:lnSpc>
            </a:pPr>
            <a:r>
              <a:rPr lang="en-US" sz="9206" spc="-644">
                <a:solidFill>
                  <a:srgbClr val="000000"/>
                </a:solidFill>
                <a:latin typeface="Open Sauce Bold"/>
              </a:rPr>
              <a:t>Table of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60365" y="3403975"/>
            <a:ext cx="5933052" cy="159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98"/>
              </a:lnSpc>
            </a:pPr>
            <a:r>
              <a:rPr lang="en-US" sz="9355" spc="-654">
                <a:solidFill>
                  <a:srgbClr val="3972F0"/>
                </a:solidFill>
                <a:latin typeface="Open Sauce Bold"/>
              </a:rPr>
              <a:t>Content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78870" y="7076245"/>
            <a:ext cx="2648021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Our Team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578870" y="8281162"/>
            <a:ext cx="2271317" cy="107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Project Overview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22970" y="7076245"/>
            <a:ext cx="2857960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Objectives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32909" y="8516397"/>
            <a:ext cx="2648021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Project Flow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52945" y="7076245"/>
            <a:ext cx="2476819" cy="101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7"/>
              </a:lnSpc>
            </a:pPr>
            <a:r>
              <a:rPr lang="en-US" sz="2912">
                <a:solidFill>
                  <a:srgbClr val="000000"/>
                </a:solidFill>
                <a:latin typeface="Open Sauce"/>
              </a:rPr>
              <a:t>Problem Statement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95979" y="8555942"/>
            <a:ext cx="2648021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Architecture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897044" y="7076245"/>
            <a:ext cx="2978763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Microservices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987365" y="8547016"/>
            <a:ext cx="2648021" cy="5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Open Sauce"/>
              </a:rPr>
              <a:t>Future Scope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24499" y="0"/>
            <a:ext cx="6858000" cy="1028700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t="0" r="-6257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45944" y="-1278586"/>
            <a:ext cx="3352813" cy="12844173"/>
            <a:chOff x="0" y="0"/>
            <a:chExt cx="883046" cy="33828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3046" cy="3382827"/>
            </a:xfrm>
            <a:custGeom>
              <a:avLst/>
              <a:gdLst/>
              <a:ahLst/>
              <a:cxnLst/>
              <a:rect r="r" b="b" t="t" l="l"/>
              <a:pathLst>
                <a:path h="3382827" w="883046">
                  <a:moveTo>
                    <a:pt x="117763" y="0"/>
                  </a:moveTo>
                  <a:lnTo>
                    <a:pt x="765282" y="0"/>
                  </a:lnTo>
                  <a:cubicBezTo>
                    <a:pt x="830321" y="0"/>
                    <a:pt x="883046" y="52724"/>
                    <a:pt x="883046" y="117763"/>
                  </a:cubicBezTo>
                  <a:lnTo>
                    <a:pt x="883046" y="3265064"/>
                  </a:lnTo>
                  <a:cubicBezTo>
                    <a:pt x="883046" y="3296297"/>
                    <a:pt x="870638" y="3326250"/>
                    <a:pt x="848554" y="3348335"/>
                  </a:cubicBezTo>
                  <a:cubicBezTo>
                    <a:pt x="826469" y="3370420"/>
                    <a:pt x="796515" y="3382827"/>
                    <a:pt x="765282" y="3382827"/>
                  </a:cubicBezTo>
                  <a:lnTo>
                    <a:pt x="117763" y="3382827"/>
                  </a:lnTo>
                  <a:cubicBezTo>
                    <a:pt x="52724" y="3382827"/>
                    <a:pt x="0" y="3330103"/>
                    <a:pt x="0" y="3265064"/>
                  </a:cubicBezTo>
                  <a:lnTo>
                    <a:pt x="0" y="117763"/>
                  </a:lnTo>
                  <a:cubicBezTo>
                    <a:pt x="0" y="52724"/>
                    <a:pt x="52724" y="0"/>
                    <a:pt x="1177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3046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93028" y="1108188"/>
            <a:ext cx="10772401" cy="111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12"/>
              </a:lnSpc>
            </a:pPr>
            <a:r>
              <a:rPr lang="en-US" sz="6508" spc="-455">
                <a:solidFill>
                  <a:srgbClr val="000000"/>
                </a:solidFill>
                <a:latin typeface="Open Sauce Bold"/>
              </a:rPr>
              <a:t>PROBLEM  STATEMENT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3028" y="3407891"/>
            <a:ext cx="9260396" cy="6948226"/>
            <a:chOff x="0" y="0"/>
            <a:chExt cx="2438952" cy="18299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952" cy="1829986"/>
            </a:xfrm>
            <a:custGeom>
              <a:avLst/>
              <a:gdLst/>
              <a:ahLst/>
              <a:cxnLst/>
              <a:rect r="r" b="b" t="t" l="l"/>
              <a:pathLst>
                <a:path h="1829986" w="2438952">
                  <a:moveTo>
                    <a:pt x="18393" y="0"/>
                  </a:moveTo>
                  <a:lnTo>
                    <a:pt x="2420560" y="0"/>
                  </a:lnTo>
                  <a:cubicBezTo>
                    <a:pt x="2425438" y="0"/>
                    <a:pt x="2430116" y="1938"/>
                    <a:pt x="2433565" y="5387"/>
                  </a:cubicBezTo>
                  <a:cubicBezTo>
                    <a:pt x="2437014" y="8836"/>
                    <a:pt x="2438952" y="13515"/>
                    <a:pt x="2438952" y="18393"/>
                  </a:cubicBezTo>
                  <a:lnTo>
                    <a:pt x="2438952" y="1811593"/>
                  </a:lnTo>
                  <a:cubicBezTo>
                    <a:pt x="2438952" y="1821751"/>
                    <a:pt x="2430718" y="1829986"/>
                    <a:pt x="2420560" y="1829986"/>
                  </a:cubicBezTo>
                  <a:lnTo>
                    <a:pt x="18393" y="1829986"/>
                  </a:lnTo>
                  <a:cubicBezTo>
                    <a:pt x="13515" y="1829986"/>
                    <a:pt x="8836" y="1828048"/>
                    <a:pt x="5387" y="1824599"/>
                  </a:cubicBezTo>
                  <a:cubicBezTo>
                    <a:pt x="1938" y="1821149"/>
                    <a:pt x="0" y="1816471"/>
                    <a:pt x="0" y="1811593"/>
                  </a:cubicBezTo>
                  <a:lnTo>
                    <a:pt x="0" y="18393"/>
                  </a:lnTo>
                  <a:cubicBezTo>
                    <a:pt x="0" y="13515"/>
                    <a:pt x="1938" y="8836"/>
                    <a:pt x="5387" y="5387"/>
                  </a:cubicBezTo>
                  <a:cubicBezTo>
                    <a:pt x="8836" y="1938"/>
                    <a:pt x="13515" y="0"/>
                    <a:pt x="18393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38952" cy="1877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199"/>
                </a:lnSpc>
              </a:pPr>
            </a:p>
            <a:p>
              <a:pPr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anva Sans"/>
                </a:rPr>
                <a:t>Inefficient and complex insurance processes .</a:t>
              </a:r>
            </a:p>
            <a:p>
              <a:pPr>
                <a:lnSpc>
                  <a:spcPts val="4199"/>
                </a:lnSpc>
              </a:pPr>
            </a:p>
            <a:p>
              <a:pPr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anva Sans"/>
                </a:rPr>
                <a:t>Absence of a user-friendly insurance application .</a:t>
              </a:r>
            </a:p>
            <a:p>
              <a:pPr>
                <a:lnSpc>
                  <a:spcPts val="4199"/>
                </a:lnSpc>
              </a:pPr>
            </a:p>
            <a:p>
              <a:pPr marL="647694" indent="-323847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/>
                  </a:solidFill>
                  <a:latin typeface="Canva Sans"/>
                </a:rPr>
                <a:t>Lack sufficient education about insurance, impeding their ability to make informed decisions.</a:t>
              </a:r>
            </a:p>
            <a:p>
              <a:pPr>
                <a:lnSpc>
                  <a:spcPts val="4199"/>
                </a:lnSpc>
              </a:pPr>
            </a:p>
            <a:p>
              <a:pPr>
                <a:lnSpc>
                  <a:spcPts val="4199"/>
                </a:lnSpc>
              </a:pPr>
            </a:p>
            <a:p>
              <a:pPr>
                <a:lnSpc>
                  <a:spcPts val="4199"/>
                </a:lnSpc>
              </a:pPr>
            </a:p>
            <a:p>
              <a:pPr>
                <a:lnSpc>
                  <a:spcPts val="4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915331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24499" y="0"/>
            <a:ext cx="6858000" cy="10287000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t="0" r="-6257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45944" y="-1278586"/>
            <a:ext cx="3352813" cy="12844173"/>
            <a:chOff x="0" y="0"/>
            <a:chExt cx="883046" cy="33828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3046" cy="3382827"/>
            </a:xfrm>
            <a:custGeom>
              <a:avLst/>
              <a:gdLst/>
              <a:ahLst/>
              <a:cxnLst/>
              <a:rect r="r" b="b" t="t" l="l"/>
              <a:pathLst>
                <a:path h="3382827" w="883046">
                  <a:moveTo>
                    <a:pt x="117763" y="0"/>
                  </a:moveTo>
                  <a:lnTo>
                    <a:pt x="765282" y="0"/>
                  </a:lnTo>
                  <a:cubicBezTo>
                    <a:pt x="830321" y="0"/>
                    <a:pt x="883046" y="52724"/>
                    <a:pt x="883046" y="117763"/>
                  </a:cubicBezTo>
                  <a:lnTo>
                    <a:pt x="883046" y="3265064"/>
                  </a:lnTo>
                  <a:cubicBezTo>
                    <a:pt x="883046" y="3296297"/>
                    <a:pt x="870638" y="3326250"/>
                    <a:pt x="848554" y="3348335"/>
                  </a:cubicBezTo>
                  <a:cubicBezTo>
                    <a:pt x="826469" y="3370420"/>
                    <a:pt x="796515" y="3382827"/>
                    <a:pt x="765282" y="3382827"/>
                  </a:cubicBezTo>
                  <a:lnTo>
                    <a:pt x="117763" y="3382827"/>
                  </a:lnTo>
                  <a:cubicBezTo>
                    <a:pt x="52724" y="3382827"/>
                    <a:pt x="0" y="3330103"/>
                    <a:pt x="0" y="3265064"/>
                  </a:cubicBezTo>
                  <a:lnTo>
                    <a:pt x="0" y="117763"/>
                  </a:lnTo>
                  <a:cubicBezTo>
                    <a:pt x="0" y="52724"/>
                    <a:pt x="52724" y="0"/>
                    <a:pt x="1177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3046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92655"/>
            <a:ext cx="10772401" cy="111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12"/>
              </a:lnSpc>
            </a:pPr>
            <a:r>
              <a:rPr lang="en-US" sz="6508" spc="-455">
                <a:solidFill>
                  <a:srgbClr val="000000"/>
                </a:solidFill>
                <a:latin typeface="Open Sauce Bold"/>
              </a:rPr>
              <a:t>OBJECTIVE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6892" y="3010703"/>
            <a:ext cx="9260396" cy="6247597"/>
            <a:chOff x="0" y="0"/>
            <a:chExt cx="2438952" cy="16454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952" cy="1645458"/>
            </a:xfrm>
            <a:custGeom>
              <a:avLst/>
              <a:gdLst/>
              <a:ahLst/>
              <a:cxnLst/>
              <a:rect r="r" b="b" t="t" l="l"/>
              <a:pathLst>
                <a:path h="1645458" w="2438952">
                  <a:moveTo>
                    <a:pt x="18393" y="0"/>
                  </a:moveTo>
                  <a:lnTo>
                    <a:pt x="2420560" y="0"/>
                  </a:lnTo>
                  <a:cubicBezTo>
                    <a:pt x="2425438" y="0"/>
                    <a:pt x="2430116" y="1938"/>
                    <a:pt x="2433565" y="5387"/>
                  </a:cubicBezTo>
                  <a:cubicBezTo>
                    <a:pt x="2437014" y="8836"/>
                    <a:pt x="2438952" y="13515"/>
                    <a:pt x="2438952" y="18393"/>
                  </a:cubicBezTo>
                  <a:lnTo>
                    <a:pt x="2438952" y="1627065"/>
                  </a:lnTo>
                  <a:cubicBezTo>
                    <a:pt x="2438952" y="1637223"/>
                    <a:pt x="2430718" y="1645458"/>
                    <a:pt x="2420560" y="1645458"/>
                  </a:cubicBezTo>
                  <a:lnTo>
                    <a:pt x="18393" y="1645458"/>
                  </a:lnTo>
                  <a:cubicBezTo>
                    <a:pt x="13515" y="1645458"/>
                    <a:pt x="8836" y="1643520"/>
                    <a:pt x="5387" y="1640071"/>
                  </a:cubicBezTo>
                  <a:cubicBezTo>
                    <a:pt x="1938" y="1636621"/>
                    <a:pt x="0" y="1631943"/>
                    <a:pt x="0" y="1627065"/>
                  </a:cubicBezTo>
                  <a:lnTo>
                    <a:pt x="0" y="18393"/>
                  </a:lnTo>
                  <a:cubicBezTo>
                    <a:pt x="0" y="13515"/>
                    <a:pt x="1938" y="8836"/>
                    <a:pt x="5387" y="5387"/>
                  </a:cubicBezTo>
                  <a:cubicBezTo>
                    <a:pt x="8836" y="1938"/>
                    <a:pt x="13515" y="0"/>
                    <a:pt x="18393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438952" cy="170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anva Sans"/>
                </a:rPr>
                <a:t>The objective of creating an insurance application is to streamline the insurance experience for individuals and businesses. </a:t>
              </a:r>
            </a:p>
            <a:p>
              <a:pPr>
                <a:lnSpc>
                  <a:spcPts val="3639"/>
                </a:lnSpc>
              </a:pPr>
            </a:p>
            <a:p>
              <a:pPr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Canva Sans"/>
                </a:rPr>
                <a:t>This application aims to provide a user-friendly platform that simplifies the understanding, purchase, and management of insurance policies.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3874" y="0"/>
            <a:ext cx="10915426" cy="10287000"/>
          </a:xfrm>
          <a:custGeom>
            <a:avLst/>
            <a:gdLst/>
            <a:ahLst/>
            <a:cxnLst/>
            <a:rect r="r" b="b" t="t" l="l"/>
            <a:pathLst>
              <a:path h="10287000" w="10915426">
                <a:moveTo>
                  <a:pt x="0" y="0"/>
                </a:moveTo>
                <a:lnTo>
                  <a:pt x="10915426" y="0"/>
                </a:lnTo>
                <a:lnTo>
                  <a:pt x="109154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2" t="-367" r="-60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1266" y="3458926"/>
            <a:ext cx="6132607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Project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4460" y="1619276"/>
            <a:ext cx="14991988" cy="9430026"/>
          </a:xfrm>
          <a:custGeom>
            <a:avLst/>
            <a:gdLst/>
            <a:ahLst/>
            <a:cxnLst/>
            <a:rect r="r" b="b" t="t" l="l"/>
            <a:pathLst>
              <a:path h="9430026" w="14991988">
                <a:moveTo>
                  <a:pt x="0" y="0"/>
                </a:moveTo>
                <a:lnTo>
                  <a:pt x="14991988" y="0"/>
                </a:lnTo>
                <a:lnTo>
                  <a:pt x="14991988" y="9430025"/>
                </a:lnTo>
                <a:lnTo>
                  <a:pt x="0" y="943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12" t="-15309" r="0" b="-127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4460" y="-95250"/>
            <a:ext cx="136860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Project 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9144000" cy="7289915"/>
          </a:xfrm>
          <a:custGeom>
            <a:avLst/>
            <a:gdLst/>
            <a:ahLst/>
            <a:cxnLst/>
            <a:rect r="r" b="b" t="t" l="l"/>
            <a:pathLst>
              <a:path h="7289915" w="9144000">
                <a:moveTo>
                  <a:pt x="0" y="0"/>
                </a:moveTo>
                <a:lnTo>
                  <a:pt x="9144000" y="0"/>
                </a:lnTo>
                <a:lnTo>
                  <a:pt x="9144000" y="7289915"/>
                </a:lnTo>
                <a:lnTo>
                  <a:pt x="0" y="728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36" t="-4583" r="0" b="-61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831599"/>
            <a:ext cx="8930422" cy="6601498"/>
          </a:xfrm>
          <a:custGeom>
            <a:avLst/>
            <a:gdLst/>
            <a:ahLst/>
            <a:cxnLst/>
            <a:rect r="r" b="b" t="t" l="l"/>
            <a:pathLst>
              <a:path h="6601498" w="8930422">
                <a:moveTo>
                  <a:pt x="0" y="0"/>
                </a:moveTo>
                <a:lnTo>
                  <a:pt x="8930422" y="0"/>
                </a:lnTo>
                <a:lnTo>
                  <a:pt x="8930422" y="6601498"/>
                </a:lnTo>
                <a:lnTo>
                  <a:pt x="0" y="6601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766" r="0" b="-1176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15296"/>
            <a:ext cx="8518554" cy="7114336"/>
          </a:xfrm>
          <a:custGeom>
            <a:avLst/>
            <a:gdLst/>
            <a:ahLst/>
            <a:cxnLst/>
            <a:rect r="r" b="b" t="t" l="l"/>
            <a:pathLst>
              <a:path h="7114336" w="8518554">
                <a:moveTo>
                  <a:pt x="0" y="0"/>
                </a:moveTo>
                <a:lnTo>
                  <a:pt x="8518554" y="0"/>
                </a:lnTo>
                <a:lnTo>
                  <a:pt x="8518554" y="7114336"/>
                </a:lnTo>
                <a:lnTo>
                  <a:pt x="0" y="7114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13" t="-4384" r="0" b="-43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1755" y="1575847"/>
            <a:ext cx="9117545" cy="7108466"/>
          </a:xfrm>
          <a:custGeom>
            <a:avLst/>
            <a:gdLst/>
            <a:ahLst/>
            <a:cxnLst/>
            <a:rect r="r" b="b" t="t" l="l"/>
            <a:pathLst>
              <a:path h="7108466" w="9117545">
                <a:moveTo>
                  <a:pt x="0" y="0"/>
                </a:moveTo>
                <a:lnTo>
                  <a:pt x="9117545" y="0"/>
                </a:lnTo>
                <a:lnTo>
                  <a:pt x="9117545" y="7108466"/>
                </a:lnTo>
                <a:lnTo>
                  <a:pt x="0" y="710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58" r="-9996" b="-495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DAF0TQUftb0</dc:identifier>
  <dcterms:modified xsi:type="dcterms:W3CDTF">2011-08-01T06:04:30Z</dcterms:modified>
  <cp:revision>1</cp:revision>
  <dc:title>INSURANCE</dc:title>
</cp:coreProperties>
</file>